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bs4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Alice Merton - No Roots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Imagine Dragons - Shots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Jake Miller - Rumors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10</cp:revision>
  <dcterms:created xsi:type="dcterms:W3CDTF">2024-03-31T02:06:07Z</dcterms:created>
  <dcterms:modified xsi:type="dcterms:W3CDTF">2024-04-15T11:04:36Z</dcterms:modified>
</cp:coreProperties>
</file>

<file path=docProps/thumbnail.jpeg>
</file>